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924" r:id="rId2"/>
    <p:sldId id="300" r:id="rId3"/>
    <p:sldId id="1246" r:id="rId4"/>
    <p:sldId id="1247" r:id="rId5"/>
    <p:sldId id="1245" r:id="rId6"/>
    <p:sldId id="1248" r:id="rId7"/>
    <p:sldId id="1251" r:id="rId8"/>
    <p:sldId id="1249" r:id="rId9"/>
    <p:sldId id="1250" r:id="rId10"/>
    <p:sldId id="1252" r:id="rId11"/>
    <p:sldId id="520" r:id="rId12"/>
    <p:sldId id="268" r:id="rId13"/>
    <p:sldId id="957" r:id="rId14"/>
    <p:sldId id="1040" r:id="rId15"/>
    <p:sldId id="358" r:id="rId16"/>
    <p:sldId id="958" r:id="rId17"/>
    <p:sldId id="1126" r:id="rId18"/>
    <p:sldId id="1127" r:id="rId19"/>
    <p:sldId id="1128" r:id="rId20"/>
    <p:sldId id="1129" r:id="rId21"/>
    <p:sldId id="1130" r:id="rId22"/>
    <p:sldId id="1197" r:id="rId23"/>
    <p:sldId id="1224" r:id="rId24"/>
    <p:sldId id="1192" r:id="rId25"/>
    <p:sldId id="1196" r:id="rId26"/>
    <p:sldId id="1235" r:id="rId27"/>
    <p:sldId id="1233" r:id="rId28"/>
    <p:sldId id="1236" r:id="rId29"/>
    <p:sldId id="1237" r:id="rId30"/>
    <p:sldId id="1238" r:id="rId31"/>
    <p:sldId id="1239" r:id="rId32"/>
    <p:sldId id="1141" r:id="rId33"/>
    <p:sldId id="1142" r:id="rId34"/>
    <p:sldId id="1198" r:id="rId35"/>
    <p:sldId id="1223" r:id="rId36"/>
    <p:sldId id="1146" r:id="rId37"/>
    <p:sldId id="1147" r:id="rId38"/>
    <p:sldId id="1240" r:id="rId39"/>
    <p:sldId id="1241" r:id="rId40"/>
    <p:sldId id="1242" r:id="rId41"/>
    <p:sldId id="1244" r:id="rId42"/>
    <p:sldId id="1243" r:id="rId43"/>
    <p:sldId id="1186" r:id="rId44"/>
    <p:sldId id="1187" r:id="rId45"/>
    <p:sldId id="1188" r:id="rId46"/>
    <p:sldId id="1189" r:id="rId47"/>
    <p:sldId id="1190" r:id="rId48"/>
    <p:sldId id="1191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6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3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3.jp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3.jpg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3.jp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.jpg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jpeg"/><Relationship Id="rId4" Type="http://schemas.openxmlformats.org/officeDocument/2006/relationships/image" Target="../media/image3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Septiembre </a:t>
            </a:r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587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45" y="699247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3815825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367" y="1739792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826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88" y="505877"/>
            <a:ext cx="10776679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2" y="633552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9264073" y="618838"/>
            <a:ext cx="258618" cy="53166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00" y="1150498"/>
            <a:ext cx="9862257" cy="43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8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55" y="1212275"/>
            <a:ext cx="9862257" cy="43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660" y="732767"/>
            <a:ext cx="1399250" cy="3007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r="87172"/>
          <a:stretch/>
        </p:blipFill>
        <p:spPr>
          <a:xfrm>
            <a:off x="741414" y="732767"/>
            <a:ext cx="1382363" cy="544357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564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DAF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1677554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2256827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4140" y="2824893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MX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4140" y="3427917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35484" y="1840752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4" y="658364"/>
            <a:ext cx="11427775" cy="50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5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9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5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2859"/>
          <a:stretch/>
        </p:blipFill>
        <p:spPr>
          <a:xfrm>
            <a:off x="3183267" y="563921"/>
            <a:ext cx="8313300" cy="54435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1763354"/>
            <a:ext cx="219561" cy="1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419100"/>
            <a:ext cx="10782300" cy="5448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604" y="1943076"/>
            <a:ext cx="2672786" cy="268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419100"/>
            <a:ext cx="10782300" cy="54483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584" y="1792901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Flecha abajo 1"/>
          <p:cNvSpPr/>
          <p:nvPr/>
        </p:nvSpPr>
        <p:spPr>
          <a:xfrm>
            <a:off x="3472420" y="480888"/>
            <a:ext cx="276225" cy="63817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Plantilla de Carga 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699" y="1847610"/>
            <a:ext cx="6639852" cy="342947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77131" y="608052"/>
            <a:ext cx="1382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Identificador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39689" y="608052"/>
            <a:ext cx="114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Municipio</a:t>
            </a:r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5331769" y="60805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Año</a:t>
            </a:r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6943725" y="640318"/>
            <a:ext cx="276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URL de Repositorio del SPEI</a:t>
            </a:r>
            <a:endParaRPr lang="en-US" dirty="0"/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1924050" y="1009650"/>
            <a:ext cx="1143000" cy="1114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4046729" y="824984"/>
            <a:ext cx="70905" cy="1022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4938160" y="898147"/>
            <a:ext cx="548600" cy="949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H="1">
            <a:off x="7067550" y="1009650"/>
            <a:ext cx="875166" cy="837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6124923" y="53095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Mes</a:t>
            </a:r>
            <a:endParaRPr lang="en-US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>
            <a:off x="5620677" y="824984"/>
            <a:ext cx="916667" cy="1099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3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419100"/>
            <a:ext cx="10782300" cy="54483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lecha abajo 1"/>
          <p:cNvSpPr/>
          <p:nvPr/>
        </p:nvSpPr>
        <p:spPr>
          <a:xfrm>
            <a:off x="4015345" y="419100"/>
            <a:ext cx="276225" cy="63817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65" y="1619250"/>
            <a:ext cx="52292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419100"/>
            <a:ext cx="10782300" cy="54483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lecha abajo 1"/>
          <p:cNvSpPr/>
          <p:nvPr/>
        </p:nvSpPr>
        <p:spPr>
          <a:xfrm>
            <a:off x="9939895" y="1238250"/>
            <a:ext cx="276225" cy="63817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1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419100"/>
            <a:ext cx="10782300" cy="54483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lecha abajo 1"/>
          <p:cNvSpPr/>
          <p:nvPr/>
        </p:nvSpPr>
        <p:spPr>
          <a:xfrm>
            <a:off x="4615420" y="392026"/>
            <a:ext cx="276225" cy="63817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811"/>
          <a:stretch/>
        </p:blipFill>
        <p:spPr>
          <a:xfrm>
            <a:off x="3876834" y="1938337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528901" y="2933918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CPH 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6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419100"/>
            <a:ext cx="10782300" cy="54483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lecha abajo 1"/>
          <p:cNvSpPr/>
          <p:nvPr/>
        </p:nvSpPr>
        <p:spPr>
          <a:xfrm>
            <a:off x="4615420" y="392026"/>
            <a:ext cx="276225" cy="63817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831"/>
          <a:stretch/>
        </p:blipFill>
        <p:spPr>
          <a:xfrm>
            <a:off x="3915679" y="2062163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419100"/>
            <a:ext cx="10782300" cy="54483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497" y="1000088"/>
            <a:ext cx="1366878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ISN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1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406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2859"/>
          <a:stretch/>
        </p:blipFill>
        <p:spPr>
          <a:xfrm>
            <a:off x="3183267" y="563921"/>
            <a:ext cx="8313300" cy="54435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1763354"/>
            <a:ext cx="219561" cy="1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lecha abajo 8"/>
          <p:cNvSpPr/>
          <p:nvPr/>
        </p:nvSpPr>
        <p:spPr>
          <a:xfrm>
            <a:off x="3739566" y="63216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944305" y="2431292"/>
            <a:ext cx="307181" cy="10667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091" y="594938"/>
            <a:ext cx="1491306" cy="2700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329" y="1145736"/>
            <a:ext cx="1733792" cy="51442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6151" y="1737360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 smtClean="0"/>
              <a:t>SPEI</a:t>
            </a:r>
            <a:endParaRPr lang="es-MX" sz="1100" b="1" dirty="0"/>
          </a:p>
        </p:txBody>
      </p:sp>
    </p:spTree>
    <p:extLst>
      <p:ext uri="{BB962C8B-B14F-4D97-AF65-F5344CB8AC3E}">
        <p14:creationId xmlns:p14="http://schemas.microsoft.com/office/powerpoint/2010/main" val="7240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lecha abajo 8"/>
          <p:cNvSpPr/>
          <p:nvPr/>
        </p:nvSpPr>
        <p:spPr>
          <a:xfrm>
            <a:off x="3867371" y="69119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944305" y="2431292"/>
            <a:ext cx="307181" cy="1066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091" y="594938"/>
            <a:ext cx="1491306" cy="2700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329" y="1202886"/>
            <a:ext cx="1733792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lecha abajo 8"/>
          <p:cNvSpPr/>
          <p:nvPr/>
        </p:nvSpPr>
        <p:spPr>
          <a:xfrm>
            <a:off x="4238846" y="689464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944305" y="2431292"/>
            <a:ext cx="307181" cy="1066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091" y="594938"/>
            <a:ext cx="1491306" cy="2700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329" y="1202886"/>
            <a:ext cx="1733792" cy="51442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615" y="2200275"/>
            <a:ext cx="52292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5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944305" y="2431292"/>
            <a:ext cx="307181" cy="1066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091" y="594938"/>
            <a:ext cx="1491306" cy="2700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329" y="1202886"/>
            <a:ext cx="1733792" cy="5144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4717" y="1764933"/>
            <a:ext cx="2734057" cy="31341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083" y="1652355"/>
            <a:ext cx="1362265" cy="3324689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6392522" y="1517747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58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37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944305" y="2431292"/>
            <a:ext cx="307181" cy="1066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091" y="594938"/>
            <a:ext cx="1491306" cy="2700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329" y="1202886"/>
            <a:ext cx="1733792" cy="5144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4717" y="1764933"/>
            <a:ext cx="2734057" cy="31341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083" y="1652355"/>
            <a:ext cx="1362265" cy="3324689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700882" y="689701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0"/>
          <a:srcRect l="811"/>
          <a:stretch/>
        </p:blipFill>
        <p:spPr>
          <a:xfrm>
            <a:off x="4910591" y="1686984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1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944305" y="2431292"/>
            <a:ext cx="307181" cy="1066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091" y="594938"/>
            <a:ext cx="1491306" cy="2700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329" y="1202886"/>
            <a:ext cx="1733792" cy="5144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4717" y="1764933"/>
            <a:ext cx="2734057" cy="31341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083" y="1652355"/>
            <a:ext cx="1362265" cy="3324689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700882" y="689701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0"/>
          <a:srcRect r="831"/>
          <a:stretch/>
        </p:blipFill>
        <p:spPr>
          <a:xfrm>
            <a:off x="5000105" y="1693726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944305" y="2431292"/>
            <a:ext cx="307181" cy="1066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091" y="594938"/>
            <a:ext cx="1491306" cy="2700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329" y="1202886"/>
            <a:ext cx="1733792" cy="5144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4717" y="1764933"/>
            <a:ext cx="2734057" cy="31341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083" y="1652355"/>
            <a:ext cx="1362265" cy="33246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7847" y="1686984"/>
            <a:ext cx="943107" cy="50489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8190" y="1143983"/>
            <a:ext cx="119593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35451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3" y="1121689"/>
            <a:ext cx="10059262" cy="502611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472" y="1140223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1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33101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86792" y="1093069"/>
            <a:ext cx="9902230" cy="5004113"/>
            <a:chOff x="786792" y="1093069"/>
            <a:chExt cx="9902230" cy="500411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792" y="1093069"/>
              <a:ext cx="9902230" cy="5004113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8886306" y="1119712"/>
              <a:ext cx="1080656" cy="282633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2284054"/>
            <a:ext cx="219561" cy="1066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5246" y="1115056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8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86989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441" y="1603945"/>
            <a:ext cx="7144022" cy="39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32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23074" y="2861396"/>
            <a:ext cx="558325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DAMOP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9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18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89" y="735149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18" y="1379106"/>
            <a:ext cx="455603" cy="3551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6964218" y="886691"/>
            <a:ext cx="166255" cy="65578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60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8957</TotalTime>
  <Words>140</Words>
  <Application>Microsoft Office PowerPoint</Application>
  <PresentationFormat>Panorámica</PresentationFormat>
  <Paragraphs>70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Juanita Reyes</cp:lastModifiedBy>
  <cp:revision>459</cp:revision>
  <dcterms:created xsi:type="dcterms:W3CDTF">2022-07-07T14:54:04Z</dcterms:created>
  <dcterms:modified xsi:type="dcterms:W3CDTF">2022-09-22T16:32:30Z</dcterms:modified>
</cp:coreProperties>
</file>